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2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38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69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35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9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17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51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669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58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23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25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D14D9-D5C9-4E00-82E5-C746D2FCF283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91E66-E5FB-49CA-9996-F60A899508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56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Модель наставничества </a:t>
            </a:r>
            <a:br>
              <a:rPr lang="ru-RU" dirty="0" smtClean="0"/>
            </a:br>
            <a:r>
              <a:rPr lang="ru-RU" dirty="0" smtClean="0"/>
              <a:t>в МАОУ «СОШ №3» г. Перми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54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Нормативно-правовая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8901" y="1915886"/>
            <a:ext cx="8543109" cy="18723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«</a:t>
            </a:r>
            <a:r>
              <a:rPr lang="ru-RU" sz="2400" dirty="0" smtClean="0"/>
              <a:t>Методология (целевой </a:t>
            </a:r>
            <a:r>
              <a:rPr lang="ru-RU" sz="2400" dirty="0"/>
              <a:t>модели) наставничества обучающихся для организаций, осуществляющих образовательную деятельность по общеобразовательным, дополнительным образовательным общеобразовательным и программам СПО, в том числе, с применением лучших практик обмена опытом между обучающимися</a:t>
            </a:r>
            <a:r>
              <a:rPr lang="ru-RU" sz="2400" dirty="0" smtClean="0"/>
              <a:t>».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1486" y="1690688"/>
            <a:ext cx="8647611" cy="23936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59383" y="4519748"/>
            <a:ext cx="71061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</a:t>
            </a:r>
            <a:r>
              <a:rPr lang="ru-RU" i="1" dirty="0" smtClean="0"/>
              <a:t>В письме Министерства Просвещения РФ от 23 января 2020 г. N МР-42/02 «О НАПРАВЛЕНИИ ЦЕЛЕВОЙ МОДЕЛИ НАСТАВНИЧЕСТВА И МЕТОДИЧЕСКИХ РЕКОМЕНДАЦИЙ» говорится о необходимости организовать внедрение указанного документа в образовательных организациях на территории субъектов Российской Федерации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296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76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Структура модели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75760" y="1201783"/>
            <a:ext cx="3840480" cy="748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087291" y="2133600"/>
            <a:ext cx="8709" cy="836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175760" y="3152502"/>
            <a:ext cx="3949337" cy="8011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650377" y="4058194"/>
            <a:ext cx="17417" cy="949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410994" y="4032069"/>
            <a:ext cx="34835" cy="1018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611086" y="5251269"/>
            <a:ext cx="4476205" cy="10276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350034" y="5320937"/>
            <a:ext cx="4136572" cy="9579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599509" y="5511158"/>
            <a:ext cx="3631474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Наставник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35275" y="5511158"/>
            <a:ext cx="2218043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Наставляемый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60704" y="3368430"/>
            <a:ext cx="105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Куратор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72033" y="1429771"/>
            <a:ext cx="204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Руководитель ОО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65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6777" y="731521"/>
            <a:ext cx="6810103" cy="10798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92480" y="3283131"/>
            <a:ext cx="3283131" cy="17155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19600" y="3283131"/>
            <a:ext cx="3283131" cy="17155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046720" y="3283131"/>
            <a:ext cx="3283131" cy="17155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203269" y="1959429"/>
            <a:ext cx="1872342" cy="1158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924800" y="1998617"/>
            <a:ext cx="2316480" cy="1005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921829" y="2074817"/>
            <a:ext cx="0" cy="851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607444" y="999536"/>
            <a:ext cx="46287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Формы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наставничества</a:t>
            </a:r>
            <a:endParaRPr lang="ru-RU" sz="3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02080" y="3910092"/>
            <a:ext cx="1810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Менторство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24352" y="3725425"/>
            <a:ext cx="23949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Реверсивное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наставничество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236212" y="3910092"/>
            <a:ext cx="31522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Флэш-наставничество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645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Менторство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5031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База наставников (внутреннее обучение). Наставник закрепляется на определенный срок (</a:t>
            </a:r>
            <a:r>
              <a:rPr lang="ru-RU" i="1" dirty="0" smtClean="0"/>
              <a:t>2 года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Тех. задание: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диагностика (предметные,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и методические компетенции);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ИОМ </a:t>
            </a:r>
            <a:r>
              <a:rPr lang="ru-RU" dirty="0" smtClean="0"/>
              <a:t>(</a:t>
            </a:r>
            <a:r>
              <a:rPr lang="ru-RU" dirty="0" smtClean="0"/>
              <a:t>формулировка цели взаимодействия, </a:t>
            </a:r>
            <a:r>
              <a:rPr lang="ru-RU" dirty="0" err="1" smtClean="0"/>
              <a:t>взаимопосещение</a:t>
            </a:r>
            <a:r>
              <a:rPr lang="ru-RU" dirty="0" smtClean="0"/>
              <a:t> </a:t>
            </a:r>
            <a:r>
              <a:rPr lang="ru-RU" dirty="0" smtClean="0"/>
              <a:t>уроков и внеурочных занятий, парные уроки, семинары, курсы, работа с документами, мониторинг). </a:t>
            </a:r>
            <a:r>
              <a:rPr lang="ru-RU" i="1" dirty="0" smtClean="0"/>
              <a:t>Согласуется куратором, </a:t>
            </a:r>
            <a:r>
              <a:rPr lang="ru-RU" i="1" dirty="0"/>
              <a:t>у</a:t>
            </a:r>
            <a:r>
              <a:rPr lang="ru-RU" i="1" dirty="0" smtClean="0"/>
              <a:t>тверждается директором. Определяются формы </a:t>
            </a:r>
            <a:r>
              <a:rPr lang="ru-RU" i="1" dirty="0" smtClean="0"/>
              <a:t>и сроки отчетности.</a:t>
            </a:r>
            <a:endParaRPr lang="ru-RU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т</a:t>
            </a:r>
            <a:r>
              <a:rPr lang="ru-RU" dirty="0" smtClean="0"/>
              <a:t>рансляция опыта;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а</a:t>
            </a:r>
            <a:r>
              <a:rPr lang="ru-RU" dirty="0" smtClean="0"/>
              <a:t>ттестация на категорию.</a:t>
            </a:r>
          </a:p>
          <a:p>
            <a:pPr>
              <a:buFontTx/>
              <a:buChar char="-"/>
            </a:pPr>
            <a:endParaRPr lang="ru-RU" i="1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05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Реверсивное наставничество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Более </a:t>
            </a:r>
            <a:r>
              <a:rPr lang="ru-RU" dirty="0"/>
              <a:t>молодой педагог помогает опытному представителю </a:t>
            </a:r>
            <a:r>
              <a:rPr lang="ru-RU" dirty="0" smtClean="0"/>
              <a:t>овладеть </a:t>
            </a:r>
            <a:r>
              <a:rPr lang="ru-RU" dirty="0"/>
              <a:t>современными программами, цифровыми навыками и </a:t>
            </a:r>
            <a:r>
              <a:rPr lang="ru-RU" dirty="0" smtClean="0"/>
              <a:t>технологиями:</a:t>
            </a:r>
            <a:endParaRPr lang="ru-RU" dirty="0" smtClean="0"/>
          </a:p>
          <a:p>
            <a:r>
              <a:rPr lang="ru-RU" dirty="0" smtClean="0"/>
              <a:t>Семинары, круглые столы, </a:t>
            </a:r>
            <a:r>
              <a:rPr lang="ru-RU" dirty="0" smtClean="0"/>
              <a:t>мастер-классы.</a:t>
            </a:r>
          </a:p>
          <a:p>
            <a:r>
              <a:rPr lang="ru-RU" dirty="0" smtClean="0"/>
              <a:t>П</a:t>
            </a:r>
            <a:r>
              <a:rPr lang="ru-RU" dirty="0" smtClean="0"/>
              <a:t>убличные выступления-отчеты по </a:t>
            </a:r>
            <a:r>
              <a:rPr lang="ru-RU" dirty="0" smtClean="0"/>
              <a:t>итогам курсовой подготовки.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150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Флэш-наставничество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Подготовка к конкурсам, проектам</a:t>
            </a:r>
          </a:p>
          <a:p>
            <a:r>
              <a:rPr lang="ru-RU" dirty="0" smtClean="0"/>
              <a:t>Для педагогов, испытывающих профессиональные затруднения</a:t>
            </a:r>
          </a:p>
          <a:p>
            <a:r>
              <a:rPr lang="ru-RU" dirty="0" smtClean="0"/>
              <a:t>Для начинающих руководителей МО</a:t>
            </a:r>
          </a:p>
          <a:p>
            <a:r>
              <a:rPr lang="ru-RU" dirty="0" smtClean="0"/>
              <a:t>Для </a:t>
            </a:r>
            <a:r>
              <a:rPr lang="ru-RU" dirty="0" err="1" smtClean="0"/>
              <a:t>аттестующихся</a:t>
            </a:r>
            <a:r>
              <a:rPr lang="ru-RU" dirty="0" smtClean="0"/>
              <a:t> педагогов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86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Мониторинг: </a:t>
            </a:r>
            <a:r>
              <a:rPr lang="ru-RU" dirty="0"/>
              <a:t>модель Дональда </a:t>
            </a:r>
            <a:r>
              <a:rPr lang="ru-RU" dirty="0" err="1"/>
              <a:t>Кирпатрика</a:t>
            </a:r>
            <a:endParaRPr lang="ru-RU" dirty="0"/>
          </a:p>
        </p:txBody>
      </p:sp>
      <p:pic>
        <p:nvPicPr>
          <p:cNvPr id="1026" name="Picture 2" descr="https://m.studref.com/htm/img/13/7522/3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223" y="1811993"/>
            <a:ext cx="7526612" cy="431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610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нужно сделать к 01.03.2022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Сформировать нормативно-правовую базу институционального наставничества (</a:t>
            </a:r>
            <a:r>
              <a:rPr lang="ru-RU" dirty="0" smtClean="0"/>
              <a:t>положение</a:t>
            </a:r>
            <a:r>
              <a:rPr lang="ru-RU" dirty="0" smtClean="0"/>
              <a:t>).</a:t>
            </a:r>
            <a:endParaRPr lang="ru-RU" dirty="0" smtClean="0"/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/>
              <a:t>Обновить критерии </a:t>
            </a:r>
            <a:r>
              <a:rPr lang="ru-RU" dirty="0"/>
              <a:t>стимулирования деятельности педагогов с учетом позиций кураторов, наставников и наставляемых</a:t>
            </a:r>
            <a:r>
              <a:rPr lang="ru-RU" dirty="0" smtClean="0"/>
              <a:t>.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/>
              <a:t>Создать базу наставников, закрепить </a:t>
            </a:r>
            <a:r>
              <a:rPr lang="ru-RU" dirty="0" smtClean="0"/>
              <a:t>пары.</a:t>
            </a:r>
            <a:endParaRPr lang="ru-RU" dirty="0" smtClean="0"/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/>
              <a:t>Запланировать «неделю трансляции опыта» на апрель, разработать программу (</a:t>
            </a:r>
            <a:r>
              <a:rPr lang="ru-RU" i="1" dirty="0" smtClean="0"/>
              <a:t>с учетом программы воспитания</a:t>
            </a:r>
            <a:r>
              <a:rPr lang="ru-RU" dirty="0" smtClean="0"/>
              <a:t>)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/>
              <a:t>Разработать систему мониторинга, формы отчетности </a:t>
            </a: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298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281</Words>
  <Application>Microsoft Office PowerPoint</Application>
  <PresentationFormat>Широкоэкранный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Модель наставничества  в МАОУ «СОШ №3» г. Перми</vt:lpstr>
      <vt:lpstr>Нормативно-правовая база</vt:lpstr>
      <vt:lpstr>Структура модели</vt:lpstr>
      <vt:lpstr>Презентация PowerPoint</vt:lpstr>
      <vt:lpstr>Менторство</vt:lpstr>
      <vt:lpstr>Реверсивное наставничество</vt:lpstr>
      <vt:lpstr>Флэш-наставничество</vt:lpstr>
      <vt:lpstr>Мониторинг: модель Дональда Кирпатрика</vt:lpstr>
      <vt:lpstr>Что нужно сделать к 01.03.2022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наставничества в МАОУ «СОШ №3» г. Перми</dc:title>
  <dc:creator>User</dc:creator>
  <cp:lastModifiedBy>User</cp:lastModifiedBy>
  <cp:revision>8</cp:revision>
  <dcterms:created xsi:type="dcterms:W3CDTF">2022-02-09T17:20:34Z</dcterms:created>
  <dcterms:modified xsi:type="dcterms:W3CDTF">2022-02-10T06:25:25Z</dcterms:modified>
</cp:coreProperties>
</file>